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9" r:id="rId2"/>
    <p:sldId id="267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8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8" d="100"/>
          <a:sy n="108" d="100"/>
        </p:scale>
        <p:origin x="1704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15.02.2023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15.02.2023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15.02.2023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15.02.2023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/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ru-RU"/>
              <a:t>Образец текста</a:t>
            </a:r>
          </a:p>
          <a:p>
            <a:pPr lvl="1" eaLnBrk="1" latinLnBrk="0" hangingPunct="1"/>
            <a:r>
              <a:rPr kumimoji="0" lang="ru-RU"/>
              <a:t>Второй уровень</a:t>
            </a:r>
          </a:p>
          <a:p>
            <a:pPr lvl="2" eaLnBrk="1" latinLnBrk="0" hangingPunct="1"/>
            <a:r>
              <a:rPr kumimoji="0" lang="ru-RU"/>
              <a:t>Третий уровень</a:t>
            </a:r>
          </a:p>
          <a:p>
            <a:pPr lvl="3" eaLnBrk="1" latinLnBrk="0" hangingPunct="1"/>
            <a:r>
              <a:rPr kumimoji="0" lang="ru-RU"/>
              <a:t>Четвертый уровень</a:t>
            </a:r>
          </a:p>
          <a:p>
            <a:pPr lvl="4" eaLnBrk="1" latinLnBrk="0" hangingPunct="1"/>
            <a:r>
              <a:rPr kumimoji="0" lang="ru-RU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15.02.2023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0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Relationship Id="rId5" Type="http://schemas.openxmlformats.org/officeDocument/2006/relationships/slide" Target="slide4.xml"/><Relationship Id="rId4" Type="http://schemas.openxmlformats.org/officeDocument/2006/relationships/slide" Target="slide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Relationship Id="rId5" Type="http://schemas.openxmlformats.org/officeDocument/2006/relationships/slide" Target="slide8.xml"/><Relationship Id="rId4" Type="http://schemas.openxmlformats.org/officeDocument/2006/relationships/slide" Target="slide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Relationship Id="rId5" Type="http://schemas.openxmlformats.org/officeDocument/2006/relationships/slide" Target="slide11.xml"/><Relationship Id="rId4" Type="http://schemas.openxmlformats.org/officeDocument/2006/relationships/slide" Target="slide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428860" y="2786058"/>
            <a:ext cx="4929222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3200" b="1" i="1" cap="all" dirty="0">
                <a:ln w="0">
                  <a:solidFill>
                    <a:schemeClr val="tx1"/>
                  </a:solidFill>
                </a:ln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Дидактическая игра </a:t>
            </a:r>
            <a:br>
              <a:rPr lang="ru-RU" sz="3200" b="1" i="1" cap="all" dirty="0">
                <a:ln w="0">
                  <a:solidFill>
                    <a:schemeClr val="tx1"/>
                  </a:solidFill>
                </a:ln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</a:br>
            <a:r>
              <a:rPr lang="ru-RU" sz="3200" b="1" i="1" cap="all" dirty="0">
                <a:ln w="0">
                  <a:solidFill>
                    <a:schemeClr val="tx1"/>
                  </a:solidFill>
                </a:ln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«Сообрази»</a:t>
            </a:r>
            <a:br>
              <a:rPr lang="ru-RU" sz="3200" b="1" i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</a:br>
            <a:r>
              <a:rPr lang="ru-RU" sz="2400" b="1" i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(второй год обучения)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6286512" y="6000768"/>
            <a:ext cx="2518016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r"/>
            <a:r>
              <a:rPr lang="ru-RU" sz="1400" b="1" cap="none" spc="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Автор:</a:t>
            </a:r>
            <a:br>
              <a:rPr lang="ru-RU" sz="1400" b="1" cap="none" spc="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r>
              <a:rPr lang="ru-RU" sz="1400" b="1" cap="none" spc="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Харисова Г.Р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57290" y="3786190"/>
            <a:ext cx="1276350" cy="177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6248" y="4857760"/>
            <a:ext cx="1435100" cy="1719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072330" y="3643314"/>
            <a:ext cx="1381125" cy="187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358082" y="1071546"/>
            <a:ext cx="1220787" cy="1838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143372" y="1000108"/>
            <a:ext cx="1198562" cy="1814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357290" y="1071546"/>
            <a:ext cx="1038225" cy="173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Заголовок 1"/>
          <p:cNvSpPr txBox="1">
            <a:spLocks/>
          </p:cNvSpPr>
          <p:nvPr/>
        </p:nvSpPr>
        <p:spPr>
          <a:xfrm>
            <a:off x="1432560" y="359898"/>
            <a:ext cx="7406640" cy="497334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>
            <a:normAutofit fontScale="97500"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МБДОУ «Детский сад №126 «</a:t>
            </a:r>
            <a:r>
              <a:rPr lang="ru-RU" sz="2800" dirty="0"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</a:rPr>
              <a:t>Бисеринки</a:t>
            </a:r>
            <a:r>
              <a:rPr kumimoji="0" lang="ru-RU" sz="28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»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86050" y="4572008"/>
            <a:ext cx="4422276" cy="1143000"/>
          </a:xfrm>
        </p:spPr>
        <p:txBody>
          <a:bodyPr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ru-RU" b="1" cap="all" dirty="0">
                <a:ln w="0"/>
                <a:solidFill>
                  <a:schemeClr val="accent3"/>
                </a:solidFill>
                <a:effectLst>
                  <a:reflection blurRad="12700" stA="50000" endPos="50000" dist="5000" dir="5400000" sy="-100000" rotWithShape="0"/>
                </a:effectLst>
              </a:rPr>
              <a:t>Подумай еще!</a:t>
            </a: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86116" y="1357299"/>
            <a:ext cx="2758319" cy="2786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Управляющая кнопка: в конец 3">
            <a:hlinkClick r:id="rId3" action="ppaction://hlinksldjump" highlightClick="1"/>
          </p:cNvPr>
          <p:cNvSpPr/>
          <p:nvPr/>
        </p:nvSpPr>
        <p:spPr>
          <a:xfrm>
            <a:off x="7286644" y="5072074"/>
            <a:ext cx="1285884" cy="1000132"/>
          </a:xfrm>
          <a:prstGeom prst="actionButtonEn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28992" y="4357694"/>
            <a:ext cx="3286148" cy="1143000"/>
          </a:xfrm>
        </p:spPr>
        <p:txBody>
          <a:bodyPr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r>
              <a:rPr lang="ru-RU" b="1" cap="all" dirty="0">
                <a:ln/>
                <a:solidFill>
                  <a:schemeClr val="accent3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Молодец!</a:t>
            </a: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14612" y="1000108"/>
            <a:ext cx="4304622" cy="30003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Управляющая кнопка: в конец 3">
            <a:hlinkClick r:id="rId3" action="ppaction://hlinksldjump" highlightClick="1"/>
          </p:cNvPr>
          <p:cNvSpPr/>
          <p:nvPr/>
        </p:nvSpPr>
        <p:spPr>
          <a:xfrm>
            <a:off x="6858016" y="4714884"/>
            <a:ext cx="1643074" cy="1071570"/>
          </a:xfrm>
          <a:prstGeom prst="actionButtonEn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428860" y="2786058"/>
            <a:ext cx="4929222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3200" b="1" i="1" cap="all" dirty="0">
                <a:ln w="0">
                  <a:solidFill>
                    <a:schemeClr val="tx1"/>
                  </a:solidFill>
                </a:ln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Дидактическая игра </a:t>
            </a:r>
            <a:br>
              <a:rPr lang="ru-RU" sz="3200" b="1" i="1" cap="all" dirty="0">
                <a:ln w="0">
                  <a:solidFill>
                    <a:schemeClr val="tx1"/>
                  </a:solidFill>
                </a:ln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</a:br>
            <a:r>
              <a:rPr lang="ru-RU" sz="3200" b="1" i="1" cap="all" dirty="0">
                <a:ln w="0">
                  <a:solidFill>
                    <a:schemeClr val="tx1"/>
                  </a:solidFill>
                </a:ln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«Сообрази»</a:t>
            </a:r>
            <a:br>
              <a:rPr lang="ru-RU" sz="3200" b="1" i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</a:br>
            <a:r>
              <a:rPr lang="ru-RU" sz="2400" b="1" i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(второй год обучения)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6286512" y="6000768"/>
            <a:ext cx="2518016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r"/>
            <a:r>
              <a:rPr lang="ru-RU" sz="1400" b="1" cap="none" spc="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Автор:</a:t>
            </a:r>
            <a:br>
              <a:rPr lang="ru-RU" sz="1400" b="1" cap="none" spc="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r>
              <a:rPr lang="ru-RU" sz="1400" b="1" cap="none" spc="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Харисова Г.Р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57290" y="3786190"/>
            <a:ext cx="1276350" cy="177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6248" y="4857760"/>
            <a:ext cx="1435100" cy="1719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072330" y="3643314"/>
            <a:ext cx="1381125" cy="187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358082" y="1071546"/>
            <a:ext cx="1220787" cy="1838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143372" y="1000108"/>
            <a:ext cx="1198562" cy="1814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357290" y="1071546"/>
            <a:ext cx="1038225" cy="173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Заголовок 1"/>
          <p:cNvSpPr txBox="1">
            <a:spLocks/>
          </p:cNvSpPr>
          <p:nvPr/>
        </p:nvSpPr>
        <p:spPr>
          <a:xfrm>
            <a:off x="1432560" y="359898"/>
            <a:ext cx="7406640" cy="497334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>
            <a:normAutofit fontScale="97500"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МБДОУ «Детский сад №19 «Аленка»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28662" y="214290"/>
            <a:ext cx="7786742" cy="785818"/>
          </a:xfrm>
        </p:spPr>
        <p:txBody>
          <a:bodyPr>
            <a:normAutofit/>
          </a:bodyPr>
          <a:lstStyle/>
          <a:p>
            <a:pPr algn="ctr"/>
            <a:r>
              <a:rPr lang="ru-RU" sz="2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По рабочим тетрадям  В.Барского «Шахматная школа»</a:t>
            </a: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1285852" y="1000108"/>
            <a:ext cx="6643734" cy="71438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Цель</a:t>
            </a: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: развитие интеллектуальных способностей дошкольников.</a:t>
            </a: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728" y="4714884"/>
            <a:ext cx="1285883" cy="18019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58016" y="4786322"/>
            <a:ext cx="1244632" cy="18699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3" descr="E:\ЗАНЯТИЯ ПО ШАХМАТАМ\раздаточный шахматы\Рисунок (6)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357554" y="4841142"/>
            <a:ext cx="2500330" cy="18025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Заголовок 1"/>
          <p:cNvSpPr txBox="1">
            <a:spLocks/>
          </p:cNvSpPr>
          <p:nvPr/>
        </p:nvSpPr>
        <p:spPr>
          <a:xfrm>
            <a:off x="1285852" y="1857364"/>
            <a:ext cx="7358114" cy="1785950"/>
          </a:xfrm>
          <a:prstGeom prst="rect">
            <a:avLst/>
          </a:prstGeom>
        </p:spPr>
        <p:txBody>
          <a:bodyPr anchor="ctr">
            <a:normAutofit fontScale="40000" lnSpcReduction="200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50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Задачи: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5000" dirty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rPr>
              <a:t>-закрепление представлений детей об относительной силе фигур; представления о сложении;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ru-RU" sz="5000" dirty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rPr>
              <a:t>Способствовать развитию познавательных интересов и способностей;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ru-RU" sz="5000" dirty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rPr>
              <a:t>Воспитание стремления к преодолению трудностей;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300" dirty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rPr>
              <a:t> </a:t>
            </a:r>
            <a:endParaRPr kumimoji="0" lang="ru-RU" sz="4300" b="0" i="0" u="none" strike="noStrike" kern="1200" cap="none" spc="0" normalizeH="0" baseline="0" noProof="0" dirty="0">
              <a:ln>
                <a:noFill/>
              </a:ln>
              <a:solidFill>
                <a:schemeClr val="tx2">
                  <a:satMod val="130000"/>
                </a:schemeClr>
              </a:solidFill>
              <a:effectLst>
                <a:outerShdw blurRad="50000" dist="30000" dir="5400000" algn="tl" rotWithShape="0">
                  <a:srgbClr val="000000">
                    <a:alpha val="3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29190" y="4572008"/>
            <a:ext cx="571504" cy="928686"/>
          </a:xfrm>
        </p:spPr>
        <p:txBody>
          <a:bodyPr>
            <a:normAutofit/>
          </a:bodyPr>
          <a:lstStyle/>
          <a:p>
            <a:r>
              <a:rPr lang="ru-RU" sz="5400" b="1" dirty="0">
                <a:ln w="1905"/>
                <a:solidFill>
                  <a:srgbClr val="00B05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7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285852" y="428604"/>
            <a:ext cx="746961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Назови ценность фигур</a:t>
            </a: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7429520" y="4643446"/>
            <a:ext cx="571504" cy="928686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5400" b="1" i="0" u="none" strike="noStrike" kern="1200" cap="none" spc="0" normalizeH="0" baseline="0" noProof="0" dirty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+mj-lt"/>
                <a:ea typeface="+mj-ea"/>
                <a:cs typeface="+mj-cs"/>
              </a:rPr>
              <a:t>8</a:t>
            </a:r>
          </a:p>
        </p:txBody>
      </p:sp>
      <p:pic>
        <p:nvPicPr>
          <p:cNvPr id="6" name="Picture 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00232" y="1928802"/>
            <a:ext cx="1198562" cy="1814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Прямоугольник 6"/>
          <p:cNvSpPr/>
          <p:nvPr/>
        </p:nvSpPr>
        <p:spPr>
          <a:xfrm>
            <a:off x="6072198" y="2428868"/>
            <a:ext cx="55015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=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3643306" y="2357430"/>
            <a:ext cx="671979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72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+</a:t>
            </a:r>
            <a:endParaRPr lang="ru-RU" sz="72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00562" y="1928802"/>
            <a:ext cx="1276350" cy="177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2" name="Управляющая кнопка: справка 11">
            <a:hlinkClick r:id="" action="ppaction://noaction" highlightClick="1"/>
          </p:cNvPr>
          <p:cNvSpPr/>
          <p:nvPr/>
        </p:nvSpPr>
        <p:spPr>
          <a:xfrm>
            <a:off x="6858016" y="1714488"/>
            <a:ext cx="1214446" cy="1785950"/>
          </a:xfrm>
          <a:prstGeom prst="actionButtonHelp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>
            <a:hlinkClick r:id="rId4" action="ppaction://hlinksldjump"/>
          </p:cNvPr>
          <p:cNvSpPr/>
          <p:nvPr/>
        </p:nvSpPr>
        <p:spPr>
          <a:xfrm>
            <a:off x="2285984" y="4786322"/>
            <a:ext cx="56618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6</a:t>
            </a:r>
          </a:p>
        </p:txBody>
      </p:sp>
      <p:sp>
        <p:nvSpPr>
          <p:cNvPr id="19" name="Управляющая кнопка: настраиваемая 18">
            <a:hlinkClick r:id="rId5" action="ppaction://hlinksldjump" highlightClick="1"/>
          </p:cNvPr>
          <p:cNvSpPr/>
          <p:nvPr/>
        </p:nvSpPr>
        <p:spPr>
          <a:xfrm>
            <a:off x="4857752" y="4357694"/>
            <a:ext cx="857256" cy="1500198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Управляющая кнопка: настраиваемая 19">
            <a:hlinkClick r:id="rId5" action="ppaction://hlinksldjump" highlightClick="1"/>
          </p:cNvPr>
          <p:cNvSpPr/>
          <p:nvPr/>
        </p:nvSpPr>
        <p:spPr>
          <a:xfrm>
            <a:off x="7358082" y="4429132"/>
            <a:ext cx="785818" cy="1571636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Управляющая кнопка: в конец 20">
            <a:hlinkClick r:id="" action="ppaction://noaction" highlightClick="1"/>
          </p:cNvPr>
          <p:cNvSpPr/>
          <p:nvPr/>
        </p:nvSpPr>
        <p:spPr>
          <a:xfrm>
            <a:off x="2214546" y="4500570"/>
            <a:ext cx="714380" cy="1500198"/>
          </a:xfrm>
          <a:prstGeom prst="actionButtonEnd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Управляющая кнопка: далее 13">
            <a:hlinkClick r:id="rId4" action="ppaction://hlinksldjump" highlightClick="1"/>
          </p:cNvPr>
          <p:cNvSpPr/>
          <p:nvPr/>
        </p:nvSpPr>
        <p:spPr>
          <a:xfrm>
            <a:off x="2000232" y="4500570"/>
            <a:ext cx="1214446" cy="1500198"/>
          </a:xfrm>
          <a:prstGeom prst="actionButtonForwardNex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86050" y="4572008"/>
            <a:ext cx="4422276" cy="1143000"/>
          </a:xfrm>
        </p:spPr>
        <p:txBody>
          <a:bodyPr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ru-RU" b="1" cap="all" dirty="0">
                <a:ln w="0"/>
                <a:solidFill>
                  <a:schemeClr val="accent3"/>
                </a:solidFill>
                <a:effectLst>
                  <a:reflection blurRad="12700" stA="50000" endPos="50000" dist="5000" dir="5400000" sy="-100000" rotWithShape="0"/>
                </a:effectLst>
              </a:rPr>
              <a:t>Подумай еще!</a:t>
            </a: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86116" y="1357299"/>
            <a:ext cx="2758319" cy="2786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Управляющая кнопка: в конец 6">
            <a:hlinkClick r:id="rId3" action="ppaction://hlinksldjump" highlightClick="1"/>
          </p:cNvPr>
          <p:cNvSpPr/>
          <p:nvPr/>
        </p:nvSpPr>
        <p:spPr>
          <a:xfrm>
            <a:off x="7143768" y="5214950"/>
            <a:ext cx="1500198" cy="1071570"/>
          </a:xfrm>
          <a:prstGeom prst="actionButtonEn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28992" y="4357694"/>
            <a:ext cx="3286148" cy="1143000"/>
          </a:xfrm>
        </p:spPr>
        <p:txBody>
          <a:bodyPr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r>
              <a:rPr lang="ru-RU" b="1" cap="all" dirty="0">
                <a:ln/>
                <a:solidFill>
                  <a:schemeClr val="accent3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Молодец!</a:t>
            </a: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14612" y="1000108"/>
            <a:ext cx="4304622" cy="30003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Управляющая кнопка: в конец 3">
            <a:hlinkClick r:id="rId3" action="ppaction://hlinksldjump" highlightClick="1"/>
          </p:cNvPr>
          <p:cNvSpPr/>
          <p:nvPr/>
        </p:nvSpPr>
        <p:spPr>
          <a:xfrm>
            <a:off x="7286644" y="5214950"/>
            <a:ext cx="1428760" cy="1143008"/>
          </a:xfrm>
          <a:prstGeom prst="actionButtonEn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Назови ценность фигур</a:t>
            </a:r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00232" y="2285992"/>
            <a:ext cx="1381125" cy="187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00562" y="2214554"/>
            <a:ext cx="1220787" cy="1838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Прямоугольник 5"/>
          <p:cNvSpPr/>
          <p:nvPr/>
        </p:nvSpPr>
        <p:spPr>
          <a:xfrm>
            <a:off x="3643306" y="2357430"/>
            <a:ext cx="671979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72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+</a:t>
            </a:r>
            <a:endParaRPr lang="ru-RU" sz="72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072198" y="2643182"/>
            <a:ext cx="55015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=</a:t>
            </a:r>
          </a:p>
        </p:txBody>
      </p:sp>
      <p:sp>
        <p:nvSpPr>
          <p:cNvPr id="8" name="Управляющая кнопка: справка 7">
            <a:hlinkClick r:id="" action="ppaction://noaction" highlightClick="1"/>
          </p:cNvPr>
          <p:cNvSpPr/>
          <p:nvPr/>
        </p:nvSpPr>
        <p:spPr>
          <a:xfrm>
            <a:off x="6643702" y="2143116"/>
            <a:ext cx="1214446" cy="1785950"/>
          </a:xfrm>
          <a:prstGeom prst="actionButtonHelp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Заголовок 2"/>
          <p:cNvSpPr txBox="1">
            <a:spLocks/>
          </p:cNvSpPr>
          <p:nvPr/>
        </p:nvSpPr>
        <p:spPr>
          <a:xfrm>
            <a:off x="2143108" y="5143512"/>
            <a:ext cx="885179" cy="923330"/>
          </a:xfrm>
          <a:prstGeom prst="rect">
            <a:avLst/>
          </a:prstGeom>
          <a:noFill/>
        </p:spPr>
        <p:txBody>
          <a:bodyPr wrap="none" lIns="91440" tIns="45720" rIns="91440" bIns="4572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5400" b="1" dirty="0">
                <a:ln w="1905"/>
                <a:solidFill>
                  <a:schemeClr val="accent3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j-lt"/>
                <a:ea typeface="+mj-ea"/>
                <a:cs typeface="+mj-cs"/>
              </a:rPr>
              <a:t>10</a:t>
            </a:r>
            <a:endParaRPr kumimoji="0" lang="ru-RU" sz="5400" b="1" i="0" u="none" strike="noStrike" kern="1200" cap="none" spc="0" normalizeH="0" baseline="0" noProof="0" dirty="0">
              <a:ln w="1905"/>
              <a:solidFill>
                <a:schemeClr val="accent3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7" name="Заголовок 2"/>
          <p:cNvSpPr txBox="1">
            <a:spLocks/>
          </p:cNvSpPr>
          <p:nvPr/>
        </p:nvSpPr>
        <p:spPr>
          <a:xfrm>
            <a:off x="4572000" y="5072074"/>
            <a:ext cx="785818" cy="923330"/>
          </a:xfrm>
          <a:prstGeom prst="rect">
            <a:avLst/>
          </a:prstGeom>
          <a:noFill/>
        </p:spPr>
        <p:txBody>
          <a:bodyPr wrap="square" lIns="91440" tIns="45720" rIns="91440" bIns="4572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5400" b="1" i="0" u="none" strike="noStrike" kern="1200" cap="none" spc="0" normalizeH="0" baseline="0" noProof="0" dirty="0">
                <a:ln w="1905"/>
                <a:solidFill>
                  <a:srgbClr val="00B05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+mj-lt"/>
                <a:ea typeface="+mj-ea"/>
                <a:cs typeface="+mj-cs"/>
              </a:rPr>
              <a:t>5</a:t>
            </a:r>
          </a:p>
        </p:txBody>
      </p:sp>
      <p:sp>
        <p:nvSpPr>
          <p:cNvPr id="21" name="Управляющая кнопка: настраиваемая 20">
            <a:hlinkClick r:id="rId4" action="ppaction://hlinksldjump" highlightClick="1"/>
          </p:cNvPr>
          <p:cNvSpPr/>
          <p:nvPr/>
        </p:nvSpPr>
        <p:spPr>
          <a:xfrm>
            <a:off x="2000232" y="5143512"/>
            <a:ext cx="1071570" cy="857256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Управляющая кнопка: настраиваемая 21">
            <a:hlinkClick r:id="rId4" action="ppaction://hlinksldjump" highlightClick="1"/>
          </p:cNvPr>
          <p:cNvSpPr/>
          <p:nvPr/>
        </p:nvSpPr>
        <p:spPr>
          <a:xfrm>
            <a:off x="4357686" y="5143512"/>
            <a:ext cx="1071570" cy="857256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Заголовок 2">
            <a:hlinkClick r:id="rId5" action="ppaction://hlinksldjump"/>
          </p:cNvPr>
          <p:cNvSpPr txBox="1">
            <a:spLocks/>
          </p:cNvSpPr>
          <p:nvPr/>
        </p:nvSpPr>
        <p:spPr>
          <a:xfrm>
            <a:off x="7215206" y="5000636"/>
            <a:ext cx="566181" cy="923330"/>
          </a:xfrm>
          <a:prstGeom prst="rect">
            <a:avLst/>
          </a:prstGeom>
          <a:noFill/>
        </p:spPr>
        <p:txBody>
          <a:bodyPr wrap="none" lIns="91440" tIns="45720" rIns="91440" bIns="4572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5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j-lt"/>
                <a:ea typeface="+mj-ea"/>
                <a:cs typeface="+mj-cs"/>
              </a:rPr>
              <a:t>6</a:t>
            </a:r>
            <a:endParaRPr kumimoji="0" lang="ru-RU" sz="5400" b="1" i="0" u="none" strike="noStrike" kern="1200" cap="none" spc="0" normalizeH="0" baseline="0" noProof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6858016" y="4643446"/>
            <a:ext cx="1428760" cy="164307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86050" y="4572008"/>
            <a:ext cx="4422276" cy="1143000"/>
          </a:xfrm>
        </p:spPr>
        <p:txBody>
          <a:bodyPr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ru-RU" b="1" cap="all" dirty="0">
                <a:ln w="0"/>
                <a:solidFill>
                  <a:schemeClr val="accent3"/>
                </a:solidFill>
                <a:effectLst>
                  <a:reflection blurRad="12700" stA="50000" endPos="50000" dist="5000" dir="5400000" sy="-100000" rotWithShape="0"/>
                </a:effectLst>
              </a:rPr>
              <a:t>Подумай еще!</a:t>
            </a: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86116" y="1357299"/>
            <a:ext cx="2758319" cy="2786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Управляющая кнопка: в конец 3">
            <a:hlinkClick r:id="rId3" action="ppaction://hlinksldjump" highlightClick="1"/>
          </p:cNvPr>
          <p:cNvSpPr/>
          <p:nvPr/>
        </p:nvSpPr>
        <p:spPr>
          <a:xfrm>
            <a:off x="7143768" y="5000636"/>
            <a:ext cx="1500198" cy="1214446"/>
          </a:xfrm>
          <a:prstGeom prst="actionButtonEn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28992" y="4357694"/>
            <a:ext cx="3286148" cy="1143000"/>
          </a:xfrm>
        </p:spPr>
        <p:txBody>
          <a:bodyPr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r>
              <a:rPr lang="ru-RU" b="1" cap="all" dirty="0">
                <a:ln/>
                <a:solidFill>
                  <a:schemeClr val="accent3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Молодец!</a:t>
            </a: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14612" y="1000108"/>
            <a:ext cx="4304622" cy="30003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Управляющая кнопка: в конец 3">
            <a:hlinkClick r:id="rId3" action="ppaction://hlinksldjump" highlightClick="1"/>
          </p:cNvPr>
          <p:cNvSpPr/>
          <p:nvPr/>
        </p:nvSpPr>
        <p:spPr>
          <a:xfrm>
            <a:off x="7215206" y="4857760"/>
            <a:ext cx="1500198" cy="1143008"/>
          </a:xfrm>
          <a:prstGeom prst="actionButtonEn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Назови ценность фигур</a:t>
            </a: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43042" y="2071678"/>
            <a:ext cx="1276350" cy="177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57752" y="2143116"/>
            <a:ext cx="1381125" cy="187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Прямоугольник 5"/>
          <p:cNvSpPr/>
          <p:nvPr/>
        </p:nvSpPr>
        <p:spPr>
          <a:xfrm>
            <a:off x="3357554" y="2357430"/>
            <a:ext cx="671979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72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+</a:t>
            </a:r>
            <a:endParaRPr lang="ru-RU" sz="72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572264" y="2643182"/>
            <a:ext cx="55015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=</a:t>
            </a:r>
          </a:p>
        </p:txBody>
      </p:sp>
      <p:sp>
        <p:nvSpPr>
          <p:cNvPr id="8" name="Управляющая кнопка: справка 7">
            <a:hlinkClick r:id="" action="ppaction://noaction" highlightClick="1"/>
          </p:cNvPr>
          <p:cNvSpPr/>
          <p:nvPr/>
        </p:nvSpPr>
        <p:spPr>
          <a:xfrm>
            <a:off x="7072330" y="2143116"/>
            <a:ext cx="1214446" cy="1785950"/>
          </a:xfrm>
          <a:prstGeom prst="actionButtonHelp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Заголовок 2"/>
          <p:cNvSpPr txBox="1">
            <a:spLocks/>
          </p:cNvSpPr>
          <p:nvPr/>
        </p:nvSpPr>
        <p:spPr>
          <a:xfrm>
            <a:off x="4643438" y="4857760"/>
            <a:ext cx="522900" cy="923330"/>
          </a:xfrm>
          <a:prstGeom prst="rect">
            <a:avLst/>
          </a:prstGeom>
          <a:noFill/>
        </p:spPr>
        <p:txBody>
          <a:bodyPr wrap="none" lIns="91440" tIns="45720" rIns="91440" bIns="4572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5400" b="1" i="0" u="none" strike="noStrike" kern="1200" cap="none" spc="0" normalizeH="0" baseline="0" noProof="0" dirty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+mj-lt"/>
                <a:ea typeface="+mj-ea"/>
                <a:cs typeface="+mj-cs"/>
              </a:rPr>
              <a:t>5</a:t>
            </a:r>
          </a:p>
        </p:txBody>
      </p:sp>
      <p:sp>
        <p:nvSpPr>
          <p:cNvPr id="20" name="Заголовок 2"/>
          <p:cNvSpPr txBox="1">
            <a:spLocks/>
          </p:cNvSpPr>
          <p:nvPr/>
        </p:nvSpPr>
        <p:spPr>
          <a:xfrm>
            <a:off x="7072330" y="4857760"/>
            <a:ext cx="566181" cy="923330"/>
          </a:xfrm>
          <a:prstGeom prst="rect">
            <a:avLst/>
          </a:prstGeom>
          <a:noFill/>
        </p:spPr>
        <p:txBody>
          <a:bodyPr wrap="none" lIns="91440" tIns="45720" rIns="91440" bIns="4572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5400" b="1" i="0" u="none" strike="noStrike" kern="1200" cap="none" spc="0" normalizeH="0" baseline="0" noProof="0" dirty="0">
                <a:ln w="1905"/>
                <a:solidFill>
                  <a:srgbClr val="00B05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+mj-lt"/>
                <a:ea typeface="+mj-ea"/>
                <a:cs typeface="+mj-cs"/>
              </a:rPr>
              <a:t>9</a:t>
            </a:r>
          </a:p>
        </p:txBody>
      </p:sp>
      <p:sp>
        <p:nvSpPr>
          <p:cNvPr id="22" name="Управляющая кнопка: настраиваемая 21">
            <a:hlinkClick r:id="rId4" action="ppaction://hlinksldjump" highlightClick="1"/>
          </p:cNvPr>
          <p:cNvSpPr/>
          <p:nvPr/>
        </p:nvSpPr>
        <p:spPr>
          <a:xfrm>
            <a:off x="4572000" y="4929198"/>
            <a:ext cx="714380" cy="1000132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Управляющая кнопка: настраиваемая 22">
            <a:hlinkClick r:id="rId4" action="ppaction://hlinksldjump" highlightClick="1"/>
          </p:cNvPr>
          <p:cNvSpPr/>
          <p:nvPr/>
        </p:nvSpPr>
        <p:spPr>
          <a:xfrm>
            <a:off x="7072330" y="4929198"/>
            <a:ext cx="642942" cy="1000132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Заголовок 2">
            <a:hlinkClick r:id="rId5" action="ppaction://hlinksldjump"/>
          </p:cNvPr>
          <p:cNvSpPr txBox="1">
            <a:spLocks/>
          </p:cNvSpPr>
          <p:nvPr/>
        </p:nvSpPr>
        <p:spPr>
          <a:xfrm>
            <a:off x="2071670" y="4929198"/>
            <a:ext cx="569388" cy="923330"/>
          </a:xfrm>
          <a:prstGeom prst="rect">
            <a:avLst/>
          </a:prstGeom>
          <a:noFill/>
        </p:spPr>
        <p:txBody>
          <a:bodyPr wrap="none" lIns="91440" tIns="45720" rIns="91440" bIns="4572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5400" b="1" dirty="0">
                <a:ln w="1905"/>
                <a:solidFill>
                  <a:schemeClr val="accent3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j-lt"/>
                <a:ea typeface="+mj-ea"/>
                <a:cs typeface="+mj-cs"/>
              </a:rPr>
              <a:t>8</a:t>
            </a:r>
            <a:endParaRPr kumimoji="0" lang="ru-RU" sz="5400" b="1" i="0" u="none" strike="noStrike" kern="1200" cap="none" spc="0" normalizeH="0" baseline="0" noProof="0" dirty="0">
              <a:ln w="1905"/>
              <a:solidFill>
                <a:schemeClr val="accent3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1857356" y="4643446"/>
            <a:ext cx="1285884" cy="164307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147</TotalTime>
  <Words>141</Words>
  <Application>Microsoft Office PowerPoint</Application>
  <PresentationFormat>Экран (4:3)</PresentationFormat>
  <Paragraphs>37</Paragraphs>
  <Slides>12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7" baseType="lpstr">
      <vt:lpstr>Corbel</vt:lpstr>
      <vt:lpstr>Gill Sans MT</vt:lpstr>
      <vt:lpstr>Verdana</vt:lpstr>
      <vt:lpstr>Wingdings 2</vt:lpstr>
      <vt:lpstr>Солнцестояние</vt:lpstr>
      <vt:lpstr>Презентация PowerPoint</vt:lpstr>
      <vt:lpstr>По рабочим тетрадям  В.Барского «Шахматная школа»</vt:lpstr>
      <vt:lpstr>7</vt:lpstr>
      <vt:lpstr>Подумай еще!</vt:lpstr>
      <vt:lpstr>Молодец!</vt:lpstr>
      <vt:lpstr>Назови ценность фигур</vt:lpstr>
      <vt:lpstr>Подумай еще!</vt:lpstr>
      <vt:lpstr>Молодец!</vt:lpstr>
      <vt:lpstr>Назови ценность фигур</vt:lpstr>
      <vt:lpstr>Подумай еще!</vt:lpstr>
      <vt:lpstr>Молодец!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Пользователь</dc:creator>
  <cp:lastModifiedBy>user</cp:lastModifiedBy>
  <cp:revision>38</cp:revision>
  <dcterms:created xsi:type="dcterms:W3CDTF">2018-08-17T15:14:01Z</dcterms:created>
  <dcterms:modified xsi:type="dcterms:W3CDTF">2023-02-15T14:17:36Z</dcterms:modified>
</cp:coreProperties>
</file>